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AA700-1FF5-4AD0-8F12-1DA96477E8AB}" type="datetimeFigureOut">
              <a:rPr lang="en-US" smtClean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76784-A37C-4650-BE26-F6855C16C2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Rocks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838200"/>
            <a:ext cx="8686800" cy="56388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</a:rPr>
              <a:t>materials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of the crust or </a:t>
            </a:r>
            <a:r>
              <a:rPr lang="en-US" sz="2400" b="1" dirty="0" smtClean="0">
                <a:solidFill>
                  <a:srgbClr val="FF0000"/>
                </a:solidFill>
              </a:rPr>
              <a:t>lithosphere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are generally called as </a:t>
            </a:r>
            <a:r>
              <a:rPr lang="en-US" sz="2400" b="1" dirty="0" smtClean="0">
                <a:solidFill>
                  <a:srgbClr val="FF0000"/>
                </a:solidFill>
              </a:rPr>
              <a:t>rocks.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The word lithosphere, in fact, means </a:t>
            </a:r>
            <a:r>
              <a:rPr lang="en-US" sz="2400" b="1" dirty="0" smtClean="0">
                <a:solidFill>
                  <a:srgbClr val="FF0000"/>
                </a:solidFill>
              </a:rPr>
              <a:t>rocksphere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as the literal meaning </a:t>
            </a:r>
            <a:r>
              <a:rPr lang="en-US" sz="2400" b="1" dirty="0" smtClean="0">
                <a:solidFill>
                  <a:srgbClr val="FF0000"/>
                </a:solidFill>
              </a:rPr>
              <a:t>of ‘lithos’ is rock.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</a:rPr>
              <a:t>whole earth consist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of </a:t>
            </a:r>
            <a:r>
              <a:rPr lang="en-US" sz="2400" b="1" dirty="0" smtClean="0">
                <a:solidFill>
                  <a:srgbClr val="FF0000"/>
                </a:solidFill>
              </a:rPr>
              <a:t>eight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most abundant </a:t>
            </a:r>
            <a:r>
              <a:rPr lang="en-US" sz="2400" b="1" dirty="0" smtClean="0">
                <a:solidFill>
                  <a:srgbClr val="FF0000"/>
                </a:solidFill>
              </a:rPr>
              <a:t>elements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(iron (35%), oxygen(30%),silicon(15%), magnesium(13%), nickel(2.4%), sulphur(1.9%), calcium(1.1%) and ammonium(1.1), constitute 99 per cent of the total mass of the earth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where as only </a:t>
            </a:r>
            <a:r>
              <a:rPr lang="en-US" sz="2400" b="1" dirty="0" smtClean="0">
                <a:solidFill>
                  <a:srgbClr val="FF0000"/>
                </a:solidFill>
              </a:rPr>
              <a:t>four elements (iron, oxygen, silicon and magnesium)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account for 90 percent 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of total mass of the earth.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On the other hand, </a:t>
            </a:r>
            <a:r>
              <a:rPr lang="en-US" sz="2400" b="1" dirty="0" smtClean="0">
                <a:solidFill>
                  <a:srgbClr val="FF0000"/>
                </a:solidFill>
              </a:rPr>
              <a:t>the eight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most abundant elements which </a:t>
            </a:r>
            <a:r>
              <a:rPr lang="en-US" sz="2400" b="1" dirty="0" smtClean="0">
                <a:solidFill>
                  <a:srgbClr val="FF0000"/>
                </a:solidFill>
              </a:rPr>
              <a:t>constitute 99 per cent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of total mass of the </a:t>
            </a:r>
            <a:r>
              <a:rPr lang="en-US" sz="2400" b="1" dirty="0" smtClean="0">
                <a:solidFill>
                  <a:srgbClr val="FF0000"/>
                </a:solidFill>
              </a:rPr>
              <a:t>crust</a:t>
            </a:r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</a:rPr>
              <a:t> are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oxygen(46%), silicon(28%), aluminium(8%), iron(6%), magnesium(4%), calcium(2.4%), potassium(2.3%) and sodium2.1%). </a:t>
            </a:r>
            <a:endParaRPr lang="en-US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More than one elements of the earth’s crust are organized to form compounds which are known as minerals and minerals are organized to form rocks.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accent4">
                    <a:lumMod val="50000"/>
                  </a:schemeClr>
                </a:solidFill>
              </a:rPr>
              <a:t>The most important minerals groups are found in rocks are silicate, carbonates, sulphides, metal oxides etc.</a:t>
            </a:r>
            <a:endParaRPr lang="en-US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Characteristics of rocks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sz="3100" b="1" dirty="0" smtClean="0">
                <a:solidFill>
                  <a:srgbClr val="FF0000"/>
                </a:solidFill>
              </a:rPr>
              <a:t>Rocks, thus, representing </a:t>
            </a:r>
            <a:r>
              <a:rPr lang="en-US" sz="3100" b="1" dirty="0" smtClean="0"/>
              <a:t>the geomaterials of the </a:t>
            </a:r>
            <a:r>
              <a:rPr lang="en-US" sz="3100" b="1" dirty="0" smtClean="0">
                <a:solidFill>
                  <a:srgbClr val="FF0000"/>
                </a:solidFill>
              </a:rPr>
              <a:t>earth’s crust, are composed of two or more </a:t>
            </a:r>
            <a:r>
              <a:rPr lang="en-US" sz="3100" b="1" dirty="0" smtClean="0"/>
              <a:t>minerals. </a:t>
            </a:r>
          </a:p>
          <a:p>
            <a:pPr>
              <a:buFont typeface="Wingdings" pitchFamily="2" charset="2"/>
              <a:buChar char="Ø"/>
            </a:pPr>
            <a:r>
              <a:rPr lang="en-US" sz="3100" b="1" dirty="0" smtClean="0">
                <a:solidFill>
                  <a:srgbClr val="FF0000"/>
                </a:solidFill>
              </a:rPr>
              <a:t>Rocks play </a:t>
            </a:r>
            <a:r>
              <a:rPr lang="en-US" sz="3100" b="1" dirty="0" smtClean="0"/>
              <a:t>very important role in </a:t>
            </a:r>
            <a:r>
              <a:rPr lang="en-US" sz="3100" b="1" dirty="0" smtClean="0">
                <a:solidFill>
                  <a:srgbClr val="FF0000"/>
                </a:solidFill>
              </a:rPr>
              <a:t>determining</a:t>
            </a:r>
            <a:r>
              <a:rPr lang="en-US" sz="3100" b="1" dirty="0" smtClean="0"/>
              <a:t> the characteristic features of several </a:t>
            </a:r>
            <a:r>
              <a:rPr lang="en-US" sz="3100" b="1" dirty="0" smtClean="0">
                <a:solidFill>
                  <a:srgbClr val="FF0000"/>
                </a:solidFill>
              </a:rPr>
              <a:t>types of erosional landforms</a:t>
            </a:r>
            <a:r>
              <a:rPr lang="en-US" sz="3100" b="1" dirty="0" smtClean="0"/>
              <a:t> because the </a:t>
            </a:r>
            <a:r>
              <a:rPr lang="en-US" sz="3100" b="1" dirty="0" smtClean="0">
                <a:solidFill>
                  <a:srgbClr val="FF0000"/>
                </a:solidFill>
              </a:rPr>
              <a:t>nature and magnitude </a:t>
            </a:r>
            <a:r>
              <a:rPr lang="en-US" sz="3100" b="1" dirty="0" smtClean="0"/>
              <a:t>of erosion largely depends upon the </a:t>
            </a:r>
            <a:r>
              <a:rPr lang="en-US" sz="3100" b="1" dirty="0" smtClean="0">
                <a:solidFill>
                  <a:srgbClr val="FF0000"/>
                </a:solidFill>
              </a:rPr>
              <a:t>structure</a:t>
            </a:r>
            <a:r>
              <a:rPr lang="en-US" sz="3100" b="1" dirty="0" smtClean="0"/>
              <a:t> and </a:t>
            </a:r>
            <a:r>
              <a:rPr lang="en-US" sz="3100" b="1" dirty="0" smtClean="0">
                <a:solidFill>
                  <a:srgbClr val="FF0000"/>
                </a:solidFill>
              </a:rPr>
              <a:t>composition</a:t>
            </a:r>
            <a:r>
              <a:rPr lang="en-US" sz="3100" b="1" dirty="0" smtClean="0"/>
              <a:t> of </a:t>
            </a:r>
            <a:r>
              <a:rPr lang="en-US" sz="3100" b="1" dirty="0" smtClean="0">
                <a:solidFill>
                  <a:srgbClr val="FF0000"/>
                </a:solidFill>
              </a:rPr>
              <a:t>rocks</a:t>
            </a:r>
            <a:r>
              <a:rPr lang="en-US" sz="3100" b="1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sz="3100" b="1" dirty="0" smtClean="0"/>
              <a:t>The fundamental dictum of famous </a:t>
            </a:r>
            <a:r>
              <a:rPr lang="en-US" sz="3100" b="1" dirty="0" smtClean="0">
                <a:solidFill>
                  <a:schemeClr val="accent3">
                    <a:lumMod val="50000"/>
                  </a:schemeClr>
                </a:solidFill>
              </a:rPr>
              <a:t>American geomorphologist W.M. Davis </a:t>
            </a:r>
            <a:r>
              <a:rPr lang="en-US" sz="3100" b="1" dirty="0" smtClean="0"/>
              <a:t>that the </a:t>
            </a:r>
            <a:r>
              <a:rPr lang="en-US" sz="3100" b="1" dirty="0" smtClean="0">
                <a:solidFill>
                  <a:srgbClr val="FF0000"/>
                </a:solidFill>
              </a:rPr>
              <a:t>landscape</a:t>
            </a:r>
            <a:r>
              <a:rPr lang="en-US" sz="3100" b="1" dirty="0" smtClean="0"/>
              <a:t> is a </a:t>
            </a:r>
            <a:r>
              <a:rPr lang="en-US" sz="3100" b="1" dirty="0" smtClean="0">
                <a:solidFill>
                  <a:srgbClr val="FF0000"/>
                </a:solidFill>
              </a:rPr>
              <a:t>function of structure, process and time </a:t>
            </a:r>
            <a:r>
              <a:rPr lang="en-US" sz="3100" b="1" dirty="0" smtClean="0"/>
              <a:t>lays more emphasis on the dominant role of rocks in the evolution of landforms.</a:t>
            </a:r>
          </a:p>
          <a:p>
            <a:pPr>
              <a:buFont typeface="Wingdings" pitchFamily="2" charset="2"/>
              <a:buChar char="Ø"/>
            </a:pPr>
            <a:r>
              <a:rPr lang="en-US" sz="3100" b="1" dirty="0" smtClean="0">
                <a:solidFill>
                  <a:srgbClr val="FF0000"/>
                </a:solidFill>
              </a:rPr>
              <a:t>Rocks</a:t>
            </a:r>
            <a:r>
              <a:rPr lang="en-US" sz="3100" b="1" dirty="0" smtClean="0"/>
              <a:t> are also very </a:t>
            </a:r>
            <a:r>
              <a:rPr lang="en-US" sz="3100" b="1" dirty="0" smtClean="0">
                <a:solidFill>
                  <a:srgbClr val="FF0000"/>
                </a:solidFill>
              </a:rPr>
              <a:t>helpful</a:t>
            </a:r>
            <a:r>
              <a:rPr lang="en-US" sz="3100" b="1" dirty="0" smtClean="0"/>
              <a:t> in </a:t>
            </a:r>
            <a:r>
              <a:rPr lang="en-US" sz="3100" b="1" dirty="0" smtClean="0">
                <a:solidFill>
                  <a:srgbClr val="FF0000"/>
                </a:solidFill>
              </a:rPr>
              <a:t>dating </a:t>
            </a:r>
            <a:r>
              <a:rPr lang="en-US" sz="3100" b="1" dirty="0" smtClean="0"/>
              <a:t>the </a:t>
            </a:r>
            <a:r>
              <a:rPr lang="en-US" sz="3100" b="1" dirty="0" smtClean="0">
                <a:solidFill>
                  <a:srgbClr val="FF0000"/>
                </a:solidFill>
              </a:rPr>
              <a:t>age of the earth</a:t>
            </a:r>
            <a:r>
              <a:rPr lang="en-US" sz="3100" b="1" dirty="0" smtClean="0"/>
              <a:t> as </a:t>
            </a:r>
            <a:r>
              <a:rPr lang="en-US" sz="3100" b="1" dirty="0" smtClean="0">
                <a:solidFill>
                  <a:srgbClr val="FF0000"/>
                </a:solidFill>
              </a:rPr>
              <a:t>rocks are the books of earth history and fossils are the pages.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h\Downloads\IMG_20191105_13535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8458200" cy="632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303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Rocks</vt:lpstr>
      <vt:lpstr>Slide 2</vt:lpstr>
      <vt:lpstr>Characteristics of rocks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Rocks</dc:title>
  <dc:creator>Tech</dc:creator>
  <cp:lastModifiedBy>Tech</cp:lastModifiedBy>
  <cp:revision>9</cp:revision>
  <dcterms:created xsi:type="dcterms:W3CDTF">2019-11-04T17:02:47Z</dcterms:created>
  <dcterms:modified xsi:type="dcterms:W3CDTF">2019-11-05T08:32:58Z</dcterms:modified>
</cp:coreProperties>
</file>